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1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30.11.2020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30.11.2020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30.11.2020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89040"/>
            <a:ext cx="8964488" cy="30689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1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2022 и 2023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28.10.2020 № 116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2021-2023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2021-2023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3151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2021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2022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2023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7354,7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5918,5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5951,3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4531,0*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2970,4*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2882,4*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7494,7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6050,0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6100,0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-140,0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-131,5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-148,7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2021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15465"/>
              </p:ext>
            </p:extLst>
          </p:nvPr>
        </p:nvGraphicFramePr>
        <p:xfrm>
          <a:off x="142875" y="2071688"/>
          <a:ext cx="8562975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2" name="Лист" r:id="rId4" imgW="8541953" imgH="3711015" progId="Excel.Sheet.8">
                  <p:embed/>
                </p:oleObj>
              </mc:Choice>
              <mc:Fallback>
                <p:oleObj name="Лист" r:id="rId4" imgW="8541953" imgH="37110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71688"/>
                        <a:ext cx="8562975" cy="372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342453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2020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4531,0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2970,4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2882,4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4232,9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2667,2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2667,2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215,0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2021-2023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году до 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792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46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543" y="2873370"/>
            <a:ext cx="4474852" cy="305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1235</TotalTime>
  <Words>364</Words>
  <Application>Microsoft Office PowerPoint</Application>
  <PresentationFormat>Экран (4:3)</PresentationFormat>
  <Paragraphs>100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Волна</vt:lpstr>
      <vt:lpstr>Лист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2021-2023 годы</vt:lpstr>
      <vt:lpstr>Основные характеристики бюджета Донского сельского поселения Орловского района   на 2021-2023 годы</vt:lpstr>
      <vt:lpstr>Структура налоговых и неналоговых доходов бюджета ДОНСКОГО СЕЛЬСКОГО ПОСЕЛЕНИЯ Орловского района  в 2021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93</cp:revision>
  <dcterms:created xsi:type="dcterms:W3CDTF">2018-11-09T14:42:42Z</dcterms:created>
  <dcterms:modified xsi:type="dcterms:W3CDTF">2020-11-30T09:44:05Z</dcterms:modified>
</cp:coreProperties>
</file>