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1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07.12.2023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07.12.2023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07.12.2023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2025 и 2026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2024-2026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18.10.2023 № 150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2024-2026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55534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2025 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2026год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12136,0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10926,0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10465,2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6068,0*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4844,5*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4281,5*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12136,0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10926,0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10465,2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2024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96228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9" name="Лист" r:id="rId4" imgW="8541953" imgH="3711015" progId="Excel.Sheet.8">
                  <p:embed/>
                </p:oleObj>
              </mc:Choice>
              <mc:Fallback>
                <p:oleObj name="Лист" r:id="rId4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87068419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2024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2025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2026 </a:t>
                      </a: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6068,0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4844,5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4281,5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5429,7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4201,4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3781,3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138,3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500,0</a:t>
                      </a:r>
                      <a:endParaRPr kumimoji="0" lang="ru-RU" sz="16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году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19242 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5974" y="942176"/>
            <a:ext cx="4474852" cy="305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1269</TotalTime>
  <Words>359</Words>
  <Application>Microsoft Office PowerPoint</Application>
  <PresentationFormat>Экран (4:3)</PresentationFormat>
  <Paragraphs>100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2024-2026 годы</vt:lpstr>
      <vt:lpstr>Основные характеристики бюджета Донского сельского поселения Орловского района   на 2024-2026 годы</vt:lpstr>
      <vt:lpstr>Структура налоговых и неналоговых доходов бюджета ДОНСКОГО СЕЛЬСКОГО ПОСЕЛЕНИЯ Орловского района  в 2024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100</cp:revision>
  <dcterms:created xsi:type="dcterms:W3CDTF">2018-11-09T14:42:42Z</dcterms:created>
  <dcterms:modified xsi:type="dcterms:W3CDTF">2023-12-07T07:41:08Z</dcterms:modified>
</cp:coreProperties>
</file>