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300" r:id="rId2"/>
    <p:sldId id="296" r:id="rId3"/>
    <p:sldId id="263" r:id="rId4"/>
    <p:sldId id="295" r:id="rId5"/>
    <p:sldId id="266" r:id="rId6"/>
    <p:sldId id="267" r:id="rId7"/>
    <p:sldId id="301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07.12.2023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07.12.2023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07.12.2023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429000"/>
            <a:ext cx="8712968" cy="32403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Донского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4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2025 и 2026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Донского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Донского сельского поселения Орловского района на 2024-2026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Донского сельского поселения  от 18.10.2023 № 150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Донского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2024-2026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555534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2024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2025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2026год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12136,0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10926,0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10465,2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6068,0*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4844,5*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4281,5*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12136,0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10926,0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10465,2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ДОНСКОГО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2024 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196228"/>
              </p:ext>
            </p:extLst>
          </p:nvPr>
        </p:nvGraphicFramePr>
        <p:xfrm>
          <a:off x="142875" y="2071688"/>
          <a:ext cx="8562975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9" name="Лист" r:id="rId4" imgW="8541953" imgH="3711015" progId="Excel.Sheet.8">
                  <p:embed/>
                </p:oleObj>
              </mc:Choice>
              <mc:Fallback>
                <p:oleObj name="Лист" r:id="rId4" imgW="8541953" imgH="371101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071688"/>
                        <a:ext cx="8562975" cy="372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87068419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2024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2025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2026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6068,0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4844,5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4281,5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5429,7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4201,4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3781,3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138,3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143,1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500,0</a:t>
                      </a:r>
                      <a:endParaRPr kumimoji="0" lang="ru-RU" sz="16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Донского сельского поселения Орловского района на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2024-2026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году до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19242 рублей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469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05974" y="942176"/>
            <a:ext cx="4474852" cy="305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3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1269</TotalTime>
  <Words>359</Words>
  <Application>Microsoft Office PowerPoint</Application>
  <PresentationFormat>Экран (4:3)</PresentationFormat>
  <Paragraphs>100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Воздушный поток</vt:lpstr>
      <vt:lpstr>Лист</vt:lpstr>
      <vt:lpstr> Администрация Донского сельского поселения Орловского района </vt:lpstr>
      <vt:lpstr>Основные направления бюджетной и налоговой политики Донского сельского поселения Орловского района на 2024-2026 годы</vt:lpstr>
      <vt:lpstr>Основные характеристики бюджета Донского сельского поселения Орловского района   на 2024-2026 годы</vt:lpstr>
      <vt:lpstr>Структура налоговых и неналоговых доходов бюджета ДОНСКОГО СЕЛЬСКОГО ПОСЕЛЕНИЯ Орловского района  в 2024  году</vt:lpstr>
      <vt:lpstr>Безвозмездные поступления из областного бюджета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100</cp:revision>
  <dcterms:created xsi:type="dcterms:W3CDTF">2018-11-09T14:42:42Z</dcterms:created>
  <dcterms:modified xsi:type="dcterms:W3CDTF">2023-12-07T07:41:08Z</dcterms:modified>
</cp:coreProperties>
</file>