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806" r:id="rId2"/>
  </p:sldMasterIdLst>
  <p:notesMasterIdLst>
    <p:notesMasterId r:id="rId10"/>
  </p:notesMasterIdLst>
  <p:sldIdLst>
    <p:sldId id="300" r:id="rId3"/>
    <p:sldId id="296" r:id="rId4"/>
    <p:sldId id="263" r:id="rId5"/>
    <p:sldId id="295" r:id="rId6"/>
    <p:sldId id="266" r:id="rId7"/>
    <p:sldId id="267" r:id="rId8"/>
    <p:sldId id="301" r:id="rId9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72005" y="470548"/>
          <a:ext cx="2667255" cy="1584626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18417" y="516960"/>
        <a:ext cx="2574431" cy="1491802"/>
      </dsp:txXfrm>
    </dsp:sp>
    <dsp:sp modelId="{CBA74E66-CE1D-4BDD-B13E-A38CE2F4B32E}">
      <dsp:nvSpPr>
        <dsp:cNvPr id="0" name=""/>
        <dsp:cNvSpPr/>
      </dsp:nvSpPr>
      <dsp:spPr>
        <a:xfrm rot="21559488">
          <a:off x="2808244" y="576961"/>
          <a:ext cx="2010171" cy="14857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8259" y="876741"/>
        <a:ext cx="1564439" cy="891464"/>
      </dsp:txXfrm>
    </dsp:sp>
    <dsp:sp modelId="{29215270-C0A3-49A1-9A1B-A9703DE55304}">
      <dsp:nvSpPr>
        <dsp:cNvPr id="0" name=""/>
        <dsp:cNvSpPr/>
      </dsp:nvSpPr>
      <dsp:spPr>
        <a:xfrm>
          <a:off x="4900114" y="361647"/>
          <a:ext cx="4028877" cy="1672583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49102" y="410635"/>
        <a:ext cx="3930901" cy="1574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4C11C-7F54-4DD1-AAD5-EEB34FD51BB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5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922DEC-130C-4521-AE93-8C8A5B1220C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40793A-56C9-498E-A70F-38D3F5D1C8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F9FD61-6BB8-4979-A4C0-776DD6C03323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52DC33-0CC9-41FC-92E7-2441844BA91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AA3DCE-A4F2-4A93-A30A-37FDDE2FA2C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515BB7-4990-4FF4-9EF0-9916C24EB1FA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615890-CD32-4330-B054-6E98C7CE1C8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BA75F8-9409-4318-97A3-6291DFC8907F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66A337-3633-4B12-8BEB-5DA97BD342D0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A6C16A-535B-4ABC-A105-7658BD06305B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57EF45-CC39-46E4-8B1E-F5CB0DE02963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21.01.2020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21.01.2020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21.01.2020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040"/>
            <a:ext cx="8964488" cy="30689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Бюджет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и 202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2020-2022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30.10.2019 № 156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2020-2022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775438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2020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2021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2022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7247,3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5800,8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5878,9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3008,1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2970,4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7377,3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5930,8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6008,9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-130,0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-130,0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2020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960451"/>
              </p:ext>
            </p:extLst>
          </p:nvPr>
        </p:nvGraphicFramePr>
        <p:xfrm>
          <a:off x="142875" y="2071688"/>
          <a:ext cx="85629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9" name="Лист" r:id="rId4" imgW="8541953" imgH="3711015" progId="Excel.Sheet.8">
                  <p:embed/>
                </p:oleObj>
              </mc:Choice>
              <mc:Fallback>
                <p:oleObj name="Лист" r:id="rId4" imgW="8541953" imgH="37110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62975" cy="372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774688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2020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4529,5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3008,1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2970,4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4232,9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2710,0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2667,2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17"/>
          <p:cNvSpPr>
            <a:spLocks noChangeArrowheads="1"/>
          </p:cNvSpPr>
          <p:nvPr/>
        </p:nvSpPr>
        <p:spPr bwMode="gray">
          <a:xfrm>
            <a:off x="395536" y="3356993"/>
            <a:ext cx="7776864" cy="8578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2020-2022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gray">
          <a:xfrm>
            <a:off x="395536" y="2420888"/>
            <a:ext cx="7488832" cy="864096"/>
          </a:xfrm>
          <a:prstGeom prst="rect">
            <a:avLst/>
          </a:prstGeom>
          <a:gradFill flip="none" rotWithShape="1">
            <a:gsLst>
              <a:gs pos="0">
                <a:srgbClr val="99CC00">
                  <a:gamma/>
                  <a:tint val="0"/>
                  <a:invGamma/>
                  <a:alpha val="0"/>
                </a:srgbClr>
              </a:gs>
              <a:gs pos="100000">
                <a:srgbClr val="99CC00"/>
              </a:gs>
            </a:gsLst>
            <a:lin ang="12000000" scaled="0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dirty="0" smtClean="0"/>
              <a:t> </a:t>
            </a:r>
            <a:endParaRPr lang="en-US" dirty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804248" y="2340000"/>
            <a:ext cx="1339200" cy="972000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6" name="Oval 20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7" name="Freeform 21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9CC00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395536" y="2420888"/>
            <a:ext cx="6624736" cy="82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Индексация социальных выплат исходя из уровня инфляции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1 января 2020 года на 3,8 процента, с 1 января 2021 года на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4,0 процента, с 1 января 2022 года на 4,0 процента  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4286256"/>
            <a:ext cx="8316416" cy="1347608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году до 12 130рублей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5733256"/>
            <a:ext cx="7776864" cy="936104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5633864"/>
            <a:ext cx="1368000" cy="12241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5536" y="3284987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Индексация размеров оплаты труда работников муниципальных учреждений на прогнозный уровень инфляции с 1 октября     2020 года на 3,8 процента, с 1 октября 2021 года на 4,0 процента и с 1 октября 2022 года на 4,0 процента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776000" y="3284984"/>
            <a:ext cx="1260000" cy="1368152"/>
            <a:chOff x="2016" y="1920"/>
            <a:chExt cx="1680" cy="168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41" name="Oval 6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2" name="Freeform 7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4608000"/>
            <a:ext cx="1260000" cy="1080000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2384426" y="1673225"/>
            <a:ext cx="4375149" cy="3511550"/>
            <a:chOff x="1545" y="1685"/>
            <a:chExt cx="2756" cy="221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45" y="1685"/>
              <a:ext cx="2675" cy="2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221" y="1694"/>
              <a:ext cx="1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Контактная информация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528" y="1736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826" y="1824"/>
              <a:ext cx="104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Администрация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763" y="1824"/>
              <a:ext cx="9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794" y="1824"/>
              <a:ext cx="61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Донского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319" y="1824"/>
              <a:ext cx="9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350" y="1824"/>
              <a:ext cx="69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сельского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652" y="1929"/>
              <a:ext cx="69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поселения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253" y="1975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659" y="2065"/>
              <a:ext cx="4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347506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039" y="2065"/>
              <a:ext cx="130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, Ростовская область,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215" y="2065"/>
              <a:ext cx="98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х. Гундоровский,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090" y="2065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321" y="2198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352" y="2198"/>
              <a:ext cx="21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ул.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504" y="2198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536" y="2198"/>
              <a:ext cx="828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Центральная,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270" y="2198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301" y="2198"/>
              <a:ext cx="1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17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428" y="2240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742" y="2330"/>
              <a:ext cx="133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Глава Администрации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951" y="2330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982" y="2330"/>
              <a:ext cx="558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Донского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461" y="2330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3491" y="2330"/>
              <a:ext cx="63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сельского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2673" y="2435"/>
              <a:ext cx="64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поселения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3231" y="2477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2001" y="2569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2033" y="2569"/>
              <a:ext cx="15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Осляка Маргарита Олеговна</a:t>
              </a:r>
              <a:endPara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747" y="2611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2139" y="2701"/>
              <a:ext cx="120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Тел.(факс) : (86375)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3219" y="2701"/>
              <a:ext cx="1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47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3345" y="2701"/>
              <a:ext cx="9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3383" y="2701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5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3446" y="2701"/>
              <a:ext cx="9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3484" y="2701"/>
              <a:ext cx="1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05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3610" y="2743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2153" y="2834"/>
              <a:ext cx="13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E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2229" y="2834"/>
              <a:ext cx="9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2267" y="2834"/>
              <a:ext cx="34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mail</a:t>
              </a: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: </a:t>
              </a:r>
              <a:endPara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2538" y="2834"/>
              <a:ext cx="18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sp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2659" y="2834"/>
              <a:ext cx="388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29306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2975" y="2834"/>
              <a:ext cx="3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@don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3280" y="2834"/>
              <a:ext cx="28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рас.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3495" y="2834"/>
              <a:ext cx="16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ru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3596" y="2876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2231" y="2967"/>
              <a:ext cx="142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График (режим) работы: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3519" y="3009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1863" y="3099"/>
              <a:ext cx="80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понедельник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2570" y="3099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2634" y="3099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2665" y="3099"/>
              <a:ext cx="54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пятница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3127" y="3099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3191" y="3099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3222" y="3099"/>
              <a:ext cx="3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8.00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3475" y="3099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3538" y="3099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3569" y="3099"/>
              <a:ext cx="4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17.00;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917" y="3141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1893" y="3232"/>
              <a:ext cx="133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предпраздничные дни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3096" y="3232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3160" y="3232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3191" y="3232"/>
              <a:ext cx="3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8.00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3444" y="3232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3508" y="3232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3539" y="3232"/>
              <a:ext cx="4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16.00;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887" y="3274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1813" y="3365"/>
              <a:ext cx="136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суббота и воскресенье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053" y="3365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115" y="3365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3148" y="3365"/>
              <a:ext cx="8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выходные дни;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3935" y="3407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2220" y="3497"/>
              <a:ext cx="56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перерыв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2708" y="3497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2771" y="3497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2802" y="3497"/>
              <a:ext cx="388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12.00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3119" y="3497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3182" y="3497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3213" y="3497"/>
              <a:ext cx="4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13.00.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561" y="3539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1551" y="3630"/>
              <a:ext cx="9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График приема: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2428" y="3630"/>
              <a:ext cx="89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третий четверг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3212" y="3630"/>
              <a:ext cx="8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3243" y="3630"/>
              <a:ext cx="65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месяца с 1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3815" y="3630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4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878" y="3630"/>
              <a:ext cx="42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.00 до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4" name="Rectangle 91"/>
            <p:cNvSpPr>
              <a:spLocks noChangeArrowheads="1"/>
            </p:cNvSpPr>
            <p:nvPr/>
          </p:nvSpPr>
          <p:spPr bwMode="auto">
            <a:xfrm>
              <a:off x="2642" y="3736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2705" y="3736"/>
              <a:ext cx="12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6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6" name="Rectangle 93"/>
            <p:cNvSpPr>
              <a:spLocks noChangeArrowheads="1"/>
            </p:cNvSpPr>
            <p:nvPr/>
          </p:nvSpPr>
          <p:spPr bwMode="auto">
            <a:xfrm>
              <a:off x="2769" y="3736"/>
              <a:ext cx="5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.00 часов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3262" y="3778"/>
              <a:ext cx="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 </a:t>
              </a: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929728"/>
          </a:xfrm>
        </p:spPr>
        <p:txBody>
          <a:bodyPr/>
          <a:lstStyle/>
          <a:p>
            <a:pPr marL="45720" indent="0">
              <a:buNone/>
            </a:pPr>
            <a:r>
              <a:rPr lang="ru-RU" smtClean="0"/>
              <a:t>              КОНТАКТНАЯ </a:t>
            </a:r>
            <a:r>
              <a:rPr lang="ru-RU" dirty="0" smtClean="0"/>
              <a:t>ИНФОРМАЦИЯ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509</Words>
  <Application>Microsoft Office PowerPoint</Application>
  <PresentationFormat>Экран (4:3)</PresentationFormat>
  <Paragraphs>198</Paragraphs>
  <Slides>7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Воздушный поток</vt:lpstr>
      <vt:lpstr>Аспект</vt:lpstr>
      <vt:lpstr>Лист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2020-2022 годы</vt:lpstr>
      <vt:lpstr>Основные характеристики бюджета Донского сельского поселения Орловского района   на 2020-2022 годы</vt:lpstr>
      <vt:lpstr>Структура налоговых и неналоговых доходов бюджета ДОНСКОГО СЕЛЬСКОГО ПОСЕЛЕНИЯ Орловского района  в 2020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89</cp:revision>
  <dcterms:created xsi:type="dcterms:W3CDTF">2018-11-09T14:42:42Z</dcterms:created>
  <dcterms:modified xsi:type="dcterms:W3CDTF">2020-01-21T06:11:11Z</dcterms:modified>
</cp:coreProperties>
</file>