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08" autoAdjust="0"/>
  </p:normalViewPr>
  <p:slideViewPr>
    <p:cSldViewPr>
      <p:cViewPr>
        <p:scale>
          <a:sx n="70" d="100"/>
          <a:sy n="70" d="100"/>
        </p:scale>
        <p:origin x="-115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8F249-69BF-4C4B-81EA-116272D3C53E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85812-64E1-43BA-84A8-D9A5398F8D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F1EEE-1E3B-459C-87CE-AAC4DD2BF2D4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908-183E-4520-B3A8-2DC95FFFDD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F514A-1EB0-4F65-A01F-E6C6D0B3281D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B66C9-932A-4A50-873E-DA290A0C0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8E87D-BCA4-430F-8916-6E52607485E9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BB196-DF6D-4E4E-B738-3FD7EB91B4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826FA-F448-410B-8B2A-4FD8FD59518F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4D732-3532-4F5B-861F-E3C387A49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289760-2BF6-449A-88C8-6539F8158463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EEE69-BD5C-4337-BDD1-B17E5B5B3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09FF2-EF30-44BF-9412-D56EE59103AA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77B51-1C5D-4873-99FF-AB0B385FF7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5573C-3249-4226-9E9E-A0A170B5C9A4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E0512-2672-4CFB-93C1-220E931674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5523C-5B50-4344-A793-C26B6AA42852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552C1-0B12-4D05-8CC5-68CDF56035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1D47D-FFD9-413E-A098-FBED309F047B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F9B99-89B0-443B-BB1F-52EB5F7E46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5730-10BB-40B8-AC97-FECF0C841AED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39E00-57C3-4D47-B8C2-A47594289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 smtClean="0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B222F4-959D-4ED4-9369-5594565CE4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Донское сельское поселение Орловского района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Исполнение бюджета Донского сельского поселения Орловского района</a:t>
            </a: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за 2015 год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726369"/>
              </p:ext>
            </p:extLst>
          </p:nvPr>
        </p:nvGraphicFramePr>
        <p:xfrm>
          <a:off x="654050" y="2030413"/>
          <a:ext cx="7439025" cy="399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Лист" r:id="rId3" imgW="9647001" imgH="5173893" progId="Excel.Sheet.8">
                  <p:embed/>
                </p:oleObj>
              </mc:Choice>
              <mc:Fallback>
                <p:oleObj name="Лист" r:id="rId3" imgW="9647001" imgH="5173893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2030413"/>
                        <a:ext cx="7439025" cy="3992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Донского сельского поселения 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063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бюджету  Донского 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128140"/>
              </p:ext>
            </p:extLst>
          </p:nvPr>
        </p:nvGraphicFramePr>
        <p:xfrm>
          <a:off x="395288" y="1412875"/>
          <a:ext cx="8332831" cy="515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2165768"/>
                <a:gridCol w="1694948"/>
                <a:gridCol w="2071603"/>
              </a:tblGrid>
              <a:tr h="91440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 (факт)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</a:p>
                    <a:p>
                      <a:pPr algn="ctr"/>
                      <a:r>
                        <a:rPr lang="ru-RU" dirty="0" smtClean="0"/>
                        <a:t> год (факт)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темп роста в %</a:t>
                      </a:r>
                      <a:endParaRPr lang="ru-RU" dirty="0"/>
                    </a:p>
                  </a:txBody>
                  <a:tcPr/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10520,1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/>
                        <a:t>5286,6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/>
                        <a:t>50</a:t>
                      </a:r>
                      <a:endParaRPr lang="ru-RU" b="1" dirty="0"/>
                    </a:p>
                  </a:txBody>
                  <a:tcPr/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4461,8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186</a:t>
                      </a:r>
                      <a:endParaRPr lang="ru-RU" dirty="0"/>
                    </a:p>
                  </a:txBody>
                  <a:tcPr/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106</a:t>
                      </a:r>
                      <a:endParaRPr lang="ru-RU" dirty="0"/>
                    </a:p>
                  </a:txBody>
                  <a:tcPr/>
                </a:tc>
              </a:tr>
              <a:tr h="65488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8057,9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758,7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097193"/>
              </p:ext>
            </p:extLst>
          </p:nvPr>
        </p:nvGraphicFramePr>
        <p:xfrm>
          <a:off x="619125" y="1847850"/>
          <a:ext cx="7764463" cy="448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Лист" r:id="rId3" imgW="9525081" imgH="5501571" progId="Excel.Sheet.8">
                  <p:embed/>
                </p:oleObj>
              </mc:Choice>
              <mc:Fallback>
                <p:oleObj name="Лист" r:id="rId3" imgW="9525081" imgH="5501571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1847850"/>
                        <a:ext cx="7764463" cy="4487863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 Донского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709060"/>
              </p:ext>
            </p:extLst>
          </p:nvPr>
        </p:nvGraphicFramePr>
        <p:xfrm>
          <a:off x="755650" y="1628775"/>
          <a:ext cx="7046913" cy="486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Лист" r:id="rId3" imgW="8877287" imgH="6126450" progId="Excel.Sheet.8">
                  <p:embed/>
                </p:oleObj>
              </mc:Choice>
              <mc:Fallback>
                <p:oleObj name="Лист" r:id="rId3" imgW="8877287" imgH="6126450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628775"/>
                        <a:ext cx="7046913" cy="486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955244"/>
              </p:ext>
            </p:extLst>
          </p:nvPr>
        </p:nvGraphicFramePr>
        <p:xfrm>
          <a:off x="168275" y="1074738"/>
          <a:ext cx="8383588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Лист" r:id="rId3" imgW="8503974" imgH="5387446" progId="Excel.Sheet.8">
                  <p:embed/>
                </p:oleObj>
              </mc:Choice>
              <mc:Fallback>
                <p:oleObj name="Лист" r:id="rId3" imgW="8503974" imgH="5387446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1074738"/>
                        <a:ext cx="8383588" cy="531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в 201</a:t>
            </a:r>
            <a:r>
              <a:rPr lang="ru-RU" sz="2400" b="1" dirty="0">
                <a:solidFill>
                  <a:srgbClr val="17375E"/>
                </a:solidFill>
                <a:latin typeface="Arial" charset="0"/>
              </a:rPr>
              <a:t>5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78582"/>
              </p:ext>
            </p:extLst>
          </p:nvPr>
        </p:nvGraphicFramePr>
        <p:xfrm>
          <a:off x="477838" y="1939925"/>
          <a:ext cx="8164512" cy="412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Лист" r:id="rId3" imgW="9144000" imgH="4617749" progId="Excel.Sheet.8">
                  <p:embed/>
                </p:oleObj>
              </mc:Choice>
              <mc:Fallback>
                <p:oleObj name="Лист" r:id="rId3" imgW="9144000" imgH="4617749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939925"/>
                        <a:ext cx="8164512" cy="412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расходов бюджета Донского сельского поселения Орловского района за 2014 и 2015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годы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659627"/>
              </p:ext>
            </p:extLst>
          </p:nvPr>
        </p:nvGraphicFramePr>
        <p:xfrm>
          <a:off x="395536" y="1268760"/>
          <a:ext cx="8264525" cy="482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Лист" r:id="rId3" imgW="8382054" imgH="4892038" progId="Excel.Sheet.8">
                  <p:embed/>
                </p:oleObj>
              </mc:Choice>
              <mc:Fallback>
                <p:oleObj name="Лист" r:id="rId3" imgW="8382054" imgH="489203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8264525" cy="482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Донского сельского поселения за </a:t>
            </a:r>
            <a:r>
              <a:rPr lang="ru-RU" sz="2800" b="1" dirty="0" smtClean="0">
                <a:solidFill>
                  <a:srgbClr val="C00000"/>
                </a:solidFill>
              </a:rPr>
              <a:t>2015 </a:t>
            </a:r>
            <a:r>
              <a:rPr lang="ru-RU" sz="2800" b="1" dirty="0" smtClean="0">
                <a:solidFill>
                  <a:srgbClr val="C00000"/>
                </a:solidFill>
              </a:rPr>
              <a:t>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7</a:t>
            </a:r>
            <a:r>
              <a:rPr lang="ru-RU" sz="2800" b="1" dirty="0" smtClean="0">
                <a:solidFill>
                  <a:srgbClr val="C00000"/>
                </a:solidFill>
              </a:rPr>
              <a:t>836,1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1535</TotalTime>
  <Words>112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Волна</vt:lpstr>
      <vt:lpstr>Лист</vt:lpstr>
      <vt:lpstr>Лист Microsoft Excel 97-2003</vt:lpstr>
      <vt:lpstr> Донское сельское поселение Орловского района</vt:lpstr>
      <vt:lpstr>Динамика исполнения доходов  бюджета   Донского сельского поселения Орловского района            (тыс. рублей)</vt:lpstr>
      <vt:lpstr>Объем межбюджетных трансфертов бюджету  Донского сельского поселения</vt:lpstr>
      <vt:lpstr>Динамика исполнения собственных доходов бюджета  Донского сельского поселения        (тыс. рублей)</vt:lpstr>
      <vt:lpstr>Динамика исполнения  земельного налога в части бюджета  Донского сельского поселения       (тыс. рублей)</vt:lpstr>
      <vt:lpstr>Структура исполнения налоговых доходов бюджета  Донского сельского поселения в 2015 году        (тыс.рублей)</vt:lpstr>
      <vt:lpstr>Динамика расходов бюджета Донского сельского поселения Орловского района за 2014 и 2015  годы        (тыс. рублей)</vt:lpstr>
      <vt:lpstr>Расходы бюджета  Донского сельского поселения за 2015 год 7836,1  тыс.рублей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184</cp:revision>
  <dcterms:created xsi:type="dcterms:W3CDTF">2012-10-21T15:40:11Z</dcterms:created>
  <dcterms:modified xsi:type="dcterms:W3CDTF">2016-07-28T09:56:47Z</dcterms:modified>
</cp:coreProperties>
</file>