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0" r:id="rId3"/>
    <p:sldId id="265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408" autoAdjust="0"/>
  </p:normalViewPr>
  <p:slideViewPr>
    <p:cSldViewPr>
      <p:cViewPr>
        <p:scale>
          <a:sx n="50" d="100"/>
          <a:sy n="50" d="100"/>
        </p:scale>
        <p:origin x="-172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F249-69BF-4C4B-81EA-116272D3C53E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5812-64E1-43BA-84A8-D9A5398F8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F1EEE-1E3B-459C-87CE-AAC4DD2BF2D4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CE908-183E-4520-B3A8-2DC95FFFD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514A-1EB0-4F65-A01F-E6C6D0B3281D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B66C9-932A-4A50-873E-DA290A0C0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8E87D-BCA4-430F-8916-6E52607485E9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BB196-DF6D-4E4E-B738-3FD7EB91B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826FA-F448-410B-8B2A-4FD8FD59518F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4D732-3532-4F5B-861F-E3C387A49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9760-2BF6-449A-88C8-6539F8158463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EEE69-BD5C-4337-BDD1-B17E5B5B3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09FF2-EF30-44BF-9412-D56EE59103AA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77B51-1C5D-4873-99FF-AB0B385FF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5573C-3249-4226-9E9E-A0A170B5C9A4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E0512-2672-4CFB-93C1-220E93167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5523C-5B50-4344-A793-C26B6AA42852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552C1-0B12-4D05-8CC5-68CDF5603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1D47D-FFD9-413E-A098-FBED309F047B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F9B99-89B0-443B-BB1F-52EB5F7E46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45730-10BB-40B8-AC97-FECF0C841AED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39E00-57C3-4D47-B8C2-A47594289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804A47-D552-4270-97B3-BC3227E2BBE4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B222F4-959D-4ED4-9369-5594565CE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chemeClr val="tx1"/>
                </a:solidFill>
              </a:rPr>
              <a:t> Донское сельское поселение Орловского района</a:t>
            </a:r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Исполнение бюджета Донского сельского поселения Орловского района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50" b="1" u="sng" dirty="0" smtClean="0">
                <a:solidFill>
                  <a:schemeClr val="tx1"/>
                </a:solidFill>
              </a:rPr>
              <a:t>за 1 квартал 2015 год</a:t>
            </a:r>
            <a:endParaRPr lang="ru-RU" sz="345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исполнения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Донского сельского поселения за 1 квартал 201</a:t>
            </a:r>
            <a:r>
              <a:rPr lang="ru-RU" sz="2400" b="1" dirty="0">
                <a:solidFill>
                  <a:srgbClr val="17375E"/>
                </a:solidFill>
                <a:latin typeface="Arial" charset="0"/>
              </a:rPr>
              <a:t>5</a:t>
            </a:r>
            <a:r>
              <a:rPr lang="ru-RU" sz="2400" b="1" dirty="0" smtClean="0">
                <a:solidFill>
                  <a:srgbClr val="17375E"/>
                </a:solidFill>
              </a:rPr>
              <a:t>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770763"/>
              </p:ext>
            </p:extLst>
          </p:nvPr>
        </p:nvGraphicFramePr>
        <p:xfrm>
          <a:off x="247650" y="1243013"/>
          <a:ext cx="8224838" cy="497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Лист" r:id="rId4" imgW="9220245" imgH="5575313" progId="Excel.Sheet.8">
                  <p:embed/>
                </p:oleObj>
              </mc:Choice>
              <mc:Fallback>
                <p:oleObj name="Лист" r:id="rId4" imgW="9220245" imgH="5575313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243013"/>
                        <a:ext cx="8224838" cy="497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бюджета  Донского сельского поселения за 1 квартал 2015 года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1143,3 тыс. рублей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err="1" smtClean="0">
                <a:solidFill>
                  <a:srgbClr val="C00000"/>
                </a:solidFill>
              </a:rPr>
              <a:t>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688246"/>
              </p:ext>
            </p:extLst>
          </p:nvPr>
        </p:nvGraphicFramePr>
        <p:xfrm>
          <a:off x="467544" y="1268760"/>
          <a:ext cx="8326438" cy="482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Лист" r:id="rId4" imgW="8470922" imgH="4908501" progId="Excel.Sheet.8">
                  <p:embed/>
                </p:oleObj>
              </mc:Choice>
              <mc:Fallback>
                <p:oleObj name="Лист" r:id="rId4" imgW="8470922" imgH="4908501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268760"/>
                        <a:ext cx="8326438" cy="482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</TotalTime>
  <Words>34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Лист</vt:lpstr>
      <vt:lpstr> Донское сельское поселение Орловского района</vt:lpstr>
      <vt:lpstr>Структура исполнения налоговых доходов бюджета  Донского сельского поселения за 1 квартал 2015 году        (тыс.рублей)</vt:lpstr>
      <vt:lpstr>Расходы бюджета  Донского сельского поселения за 1 квартал 2015 года 1143,3 тыс. рублей  тыс.рублей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178</cp:revision>
  <dcterms:created xsi:type="dcterms:W3CDTF">2012-10-21T15:40:11Z</dcterms:created>
  <dcterms:modified xsi:type="dcterms:W3CDTF">2015-05-07T09:06:35Z</dcterms:modified>
</cp:coreProperties>
</file>