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88" r:id="rId3"/>
    <p:sldId id="287" r:id="rId4"/>
    <p:sldId id="292" r:id="rId5"/>
    <p:sldId id="289" r:id="rId6"/>
    <p:sldId id="290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408" autoAdjust="0"/>
  </p:normalViewPr>
  <p:slideViewPr>
    <p:cSldViewPr>
      <p:cViewPr>
        <p:scale>
          <a:sx n="50" d="100"/>
          <a:sy n="50" d="100"/>
        </p:scale>
        <p:origin x="-18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F249-69BF-4C4B-81EA-116272D3C53E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5812-64E1-43BA-84A8-D9A5398F8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F1EEE-1E3B-459C-87CE-AAC4DD2BF2D4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CE908-183E-4520-B3A8-2DC95FFFD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514A-1EB0-4F65-A01F-E6C6D0B3281D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B66C9-932A-4A50-873E-DA290A0C0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8E87D-BCA4-430F-8916-6E52607485E9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BB196-DF6D-4E4E-B738-3FD7EB91B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826FA-F448-410B-8B2A-4FD8FD59518F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4D732-3532-4F5B-861F-E3C387A49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9760-2BF6-449A-88C8-6539F8158463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EEE69-BD5C-4337-BDD1-B17E5B5B3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09FF2-EF30-44BF-9412-D56EE59103AA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77B51-1C5D-4873-99FF-AB0B385FF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5573C-3249-4226-9E9E-A0A170B5C9A4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E0512-2672-4CFB-93C1-220E93167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5523C-5B50-4344-A793-C26B6AA42852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552C1-0B12-4D05-8CC5-68CDF5603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1D47D-FFD9-413E-A098-FBED309F047B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F9B99-89B0-443B-BB1F-52EB5F7E46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45730-10BB-40B8-AC97-FECF0C841AED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39E00-57C3-4D47-B8C2-A47594289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804A47-D552-4270-97B3-BC3227E2BBE4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B222F4-959D-4ED4-9369-5594565CE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____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____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solidFill>
                  <a:schemeClr val="tx1"/>
                </a:solidFill>
              </a:rPr>
              <a:t> Донское сельское поселение Орловского района</a:t>
            </a:r>
            <a:endParaRPr lang="ru-RU" sz="25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Исполнение бюджета Донского сельского поселения Орловского района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50" b="1" u="sng" dirty="0" smtClean="0">
                <a:solidFill>
                  <a:schemeClr val="tx1"/>
                </a:solidFill>
              </a:rPr>
              <a:t>за 2014 год</a:t>
            </a:r>
            <a:endParaRPr lang="ru-RU" sz="345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Донского сельского поселения 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Орловского района</a:t>
            </a:r>
            <a:r>
              <a:rPr lang="ru-RU" sz="2400" b="1" dirty="0" smtClean="0">
                <a:solidFill>
                  <a:srgbClr val="17375E"/>
                </a:solidFill>
              </a:rPr>
              <a:t>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690286"/>
              </p:ext>
            </p:extLst>
          </p:nvPr>
        </p:nvGraphicFramePr>
        <p:xfrm>
          <a:off x="638175" y="1928813"/>
          <a:ext cx="7470775" cy="419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Лист" r:id="rId4" imgW="9404384" imgH="5283155" progId="Excel.Sheet.8">
                  <p:embed/>
                </p:oleObj>
              </mc:Choice>
              <mc:Fallback>
                <p:oleObj name="Лист" r:id="rId4" imgW="9404384" imgH="528315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1928813"/>
                        <a:ext cx="7470775" cy="419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Объем межбюджетных трансфертов бюджету  Донского сельского поселения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788583"/>
              </p:ext>
            </p:extLst>
          </p:nvPr>
        </p:nvGraphicFramePr>
        <p:xfrm>
          <a:off x="395288" y="1412875"/>
          <a:ext cx="8332831" cy="5153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512"/>
                <a:gridCol w="2165768"/>
                <a:gridCol w="1694948"/>
                <a:gridCol w="2071603"/>
              </a:tblGrid>
              <a:tr h="91440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2012 год (факт)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</a:t>
                      </a:r>
                    </a:p>
                    <a:p>
                      <a:pPr algn="ctr"/>
                      <a:r>
                        <a:rPr lang="ru-RU" dirty="0" smtClean="0"/>
                        <a:t> год (факт)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29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темп роста в %</a:t>
                      </a:r>
                      <a:endParaRPr lang="ru-RU" dirty="0"/>
                    </a:p>
                  </a:txBody>
                  <a:tcPr/>
                </a:tc>
              </a:tr>
              <a:tr h="45928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4278,8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10520,1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245,9</a:t>
                      </a:r>
                      <a:endParaRPr lang="ru-RU" b="1" dirty="0"/>
                    </a:p>
                  </a:txBody>
                  <a:tcPr/>
                </a:tc>
              </a:tr>
              <a:tr h="378837">
                <a:tc>
                  <a:txBody>
                    <a:bodyPr/>
                    <a:lstStyle/>
                    <a:p>
                      <a:r>
                        <a:rPr lang="ru-RU" dirty="0" smtClean="0"/>
                        <a:t>в том числе: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584973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1100,0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218,2</a:t>
                      </a:r>
                      <a:endParaRPr lang="ru-RU" dirty="0"/>
                    </a:p>
                  </a:txBody>
                  <a:tcPr/>
                </a:tc>
              </a:tr>
              <a:tr h="550748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103,5</a:t>
                      </a:r>
                      <a:endParaRPr lang="ru-RU" dirty="0"/>
                    </a:p>
                  </a:txBody>
                  <a:tcPr/>
                </a:tc>
              </a:tr>
              <a:tr h="654881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947092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межбюджетные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3118,7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8057,9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258,4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dirty="0" smtClean="0">
                <a:solidFill>
                  <a:srgbClr val="C00000"/>
                </a:solidFill>
              </a:rPr>
              <a:t> собственных доходов бюджета  Донского сельского поселения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  <p:graphicFrame>
        <p:nvGraphicFramePr>
          <p:cNvPr id="2050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207590"/>
              </p:ext>
            </p:extLst>
          </p:nvPr>
        </p:nvGraphicFramePr>
        <p:xfrm>
          <a:off x="619125" y="1793875"/>
          <a:ext cx="7764463" cy="459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Лист" r:id="rId4" imgW="9258367" imgH="5480028" progId="Excel.Sheet.8">
                  <p:embed/>
                </p:oleObj>
              </mc:Choice>
              <mc:Fallback>
                <p:oleObj name="Лист" r:id="rId4" imgW="9258367" imgH="5480028" progId="Excel.Sheet.8">
                  <p:embed/>
                  <p:pic>
                    <p:nvPicPr>
                      <p:cNvPr id="0" name="Объект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1793875"/>
                        <a:ext cx="7764463" cy="459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dirty="0" smtClean="0">
                <a:solidFill>
                  <a:srgbClr val="C00000"/>
                </a:solidFill>
              </a:rPr>
              <a:t>  земельного налога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части бюджета  Донского сельского поселения</a:t>
            </a: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4098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507719"/>
              </p:ext>
            </p:extLst>
          </p:nvPr>
        </p:nvGraphicFramePr>
        <p:xfrm>
          <a:off x="687388" y="2241550"/>
          <a:ext cx="7046912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Лист" r:id="rId4" imgW="8705771" imgH="6146839" progId="Excel.Sheet.8">
                  <p:embed/>
                </p:oleObj>
              </mc:Choice>
              <mc:Fallback>
                <p:oleObj name="Лист" r:id="rId4" imgW="8705771" imgH="6146839" progId="Excel.Shee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2241550"/>
                        <a:ext cx="7046912" cy="497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>Структура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 исполнения</a:t>
            </a:r>
            <a:r>
              <a:rPr lang="ru-RU" sz="2400" b="1" dirty="0" smtClean="0">
                <a:solidFill>
                  <a:srgbClr val="17375E"/>
                </a:solidFill>
              </a:rPr>
              <a:t> налоговых доходов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Донского сельского поселения в 201</a:t>
            </a:r>
            <a:r>
              <a:rPr lang="ru-RU" sz="2400" b="1" dirty="0">
                <a:solidFill>
                  <a:srgbClr val="17375E"/>
                </a:solidFill>
                <a:latin typeface="Arial" charset="0"/>
              </a:rPr>
              <a:t>4</a:t>
            </a:r>
            <a:r>
              <a:rPr lang="ru-RU" sz="2400" b="1" dirty="0" smtClean="0">
                <a:solidFill>
                  <a:srgbClr val="17375E"/>
                </a:solidFill>
              </a:rPr>
              <a:t>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074011"/>
              </p:ext>
            </p:extLst>
          </p:nvPr>
        </p:nvGraphicFramePr>
        <p:xfrm>
          <a:off x="158750" y="1074738"/>
          <a:ext cx="8402638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Лист" r:id="rId3" imgW="8629706" imgH="5454631" progId="Excel.Sheet.8">
                  <p:embed/>
                </p:oleObj>
              </mc:Choice>
              <mc:Fallback>
                <p:oleObj name="Лист" r:id="rId3" imgW="8629706" imgH="5454631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074738"/>
                        <a:ext cx="8402638" cy="531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rgbClr val="C00000"/>
                </a:solidFill>
              </a:rPr>
              <a:t>Динамика расходов бюджета Донского сельского поселения Орловского района за 2013 и 2014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 годы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800" dirty="0" smtClean="0"/>
              <a:t>							</a:t>
            </a:r>
            <a:r>
              <a:rPr lang="ru-RU" sz="1800" b="1" dirty="0" smtClean="0">
                <a:solidFill>
                  <a:srgbClr val="002060"/>
                </a:solidFill>
              </a:rPr>
              <a:t>(тыс. рублей)</a:t>
            </a:r>
            <a:endParaRPr lang="ru-RU" sz="1800" dirty="0">
              <a:solidFill>
                <a:srgbClr val="002060"/>
              </a:solidFill>
            </a:endParaRPr>
          </a:p>
        </p:txBody>
      </p:sp>
      <p:graphicFrame>
        <p:nvGraphicFramePr>
          <p:cNvPr id="2969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157265"/>
              </p:ext>
            </p:extLst>
          </p:nvPr>
        </p:nvGraphicFramePr>
        <p:xfrm>
          <a:off x="477838" y="1928813"/>
          <a:ext cx="8164512" cy="414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Лист" r:id="rId4" imgW="9207478" imgH="4679927" progId="Excel.Sheet.8">
                  <p:embed/>
                </p:oleObj>
              </mc:Choice>
              <mc:Fallback>
                <p:oleObj name="Лист" r:id="rId4" imgW="9207478" imgH="4679927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1928813"/>
                        <a:ext cx="8164512" cy="414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Расходы бюджета  Донского сельского поселения за 2014 год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14487,8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тыс.рублей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669035"/>
              </p:ext>
            </p:extLst>
          </p:nvPr>
        </p:nvGraphicFramePr>
        <p:xfrm>
          <a:off x="395288" y="1225550"/>
          <a:ext cx="8331200" cy="482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Лист" r:id="rId3" imgW="8477216" imgH="4908501" progId="Excel.Sheet.8">
                  <p:embed/>
                </p:oleObj>
              </mc:Choice>
              <mc:Fallback>
                <p:oleObj name="Лист" r:id="rId3" imgW="8477216" imgH="4908501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225550"/>
                        <a:ext cx="8331200" cy="482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112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 Office</vt:lpstr>
      <vt:lpstr>Лист</vt:lpstr>
      <vt:lpstr>Лист Microsoft Excel 97-2003</vt:lpstr>
      <vt:lpstr> Донское сельское поселение Орловского района</vt:lpstr>
      <vt:lpstr>Динамика исполнения доходов  бюджета   Донского сельского поселения Орловского района            (тыс. рублей)</vt:lpstr>
      <vt:lpstr>Объем межбюджетных трансфертов бюджету  Донского сельского поселения</vt:lpstr>
      <vt:lpstr>Динамика исполнения собственных доходов бюджета  Донского сельского поселения        (тыс. рублей)</vt:lpstr>
      <vt:lpstr>Динамика исполнения  земельного налога в части бюджета  Донского сельского поселения       (тыс. рублей)</vt:lpstr>
      <vt:lpstr>Структура исполнения налоговых доходов бюджета  Донского сельского поселения в 2014 году        (тыс.рублей)</vt:lpstr>
      <vt:lpstr>Динамика расходов бюджета Донского сельского поселения Орловского района за 2013 и 2014  годы        (тыс. рублей)</vt:lpstr>
      <vt:lpstr>Расходы бюджета  Донского сельского поселения за 2014 год 14487,8  тыс.рублей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173</cp:revision>
  <dcterms:created xsi:type="dcterms:W3CDTF">2012-10-21T15:40:11Z</dcterms:created>
  <dcterms:modified xsi:type="dcterms:W3CDTF">2015-05-07T07:28:17Z</dcterms:modified>
</cp:coreProperties>
</file>