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300" r:id="rId2"/>
    <p:sldId id="296" r:id="rId3"/>
    <p:sldId id="263" r:id="rId4"/>
    <p:sldId id="295" r:id="rId5"/>
    <p:sldId id="266" r:id="rId6"/>
    <p:sldId id="267" r:id="rId7"/>
    <p:sldId id="301" r:id="rId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B2B779-D2ED-4ADA-A021-7F3D9F303694}" type="presOf" srcId="{A4B73DE0-32F8-49F1-AC20-49AAA18BBD3A}" destId="{E504CC2F-A816-4B60-9213-A556C22E9A2A}" srcOrd="0" destOrd="0" presId="urn:microsoft.com/office/officeart/2005/8/layout/list1"/>
    <dgm:cxn modelId="{E26C63A1-404D-4E16-A91D-FA5BC069DC05}" type="presOf" srcId="{0BAC5FAB-4B02-4866-8A56-4276214D7CA9}" destId="{BBD502DB-C157-407E-AE8C-5931A288433A}" srcOrd="0" destOrd="1" presId="urn:microsoft.com/office/officeart/2005/8/layout/list1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AD69F7C1-A15B-4E83-97E5-53AABB362AB6}" type="presOf" srcId="{A4B73DE0-32F8-49F1-AC20-49AAA18BBD3A}" destId="{D0021C37-0F45-4058-82C2-A1CF623EA893}" srcOrd="1" destOrd="0" presId="urn:microsoft.com/office/officeart/2005/8/layout/list1"/>
    <dgm:cxn modelId="{75AD7816-AE03-453B-9781-BD933B5DC310}" type="presOf" srcId="{269377AA-FDAF-4C39-8B74-C06DF0DC7415}" destId="{BBD502DB-C157-407E-AE8C-5931A288433A}" srcOrd="0" destOrd="0" presId="urn:microsoft.com/office/officeart/2005/8/layout/list1"/>
    <dgm:cxn modelId="{571720BF-C33E-4902-AE65-D82883D7F247}" type="presOf" srcId="{B5F5CF1F-E49F-47FF-A5D9-B1EB70C7D097}" destId="{363C4B64-4271-4C5C-A2D5-81BFE41AF5D6}" srcOrd="0" destOrd="0" presId="urn:microsoft.com/office/officeart/2005/8/layout/list1"/>
    <dgm:cxn modelId="{D87BDB8B-4654-440C-A8C2-054DF05D8146}" type="presParOf" srcId="{363C4B64-4271-4C5C-A2D5-81BFE41AF5D6}" destId="{2D763DFF-C08E-4675-861A-6D01FB8DB106}" srcOrd="0" destOrd="0" presId="urn:microsoft.com/office/officeart/2005/8/layout/list1"/>
    <dgm:cxn modelId="{CCEA8003-0765-44E7-A15A-00C14A498749}" type="presParOf" srcId="{2D763DFF-C08E-4675-861A-6D01FB8DB106}" destId="{E504CC2F-A816-4B60-9213-A556C22E9A2A}" srcOrd="0" destOrd="0" presId="urn:microsoft.com/office/officeart/2005/8/layout/list1"/>
    <dgm:cxn modelId="{0F360A16-5D15-4A88-B2D1-A5E861B8E982}" type="presParOf" srcId="{2D763DFF-C08E-4675-861A-6D01FB8DB106}" destId="{D0021C37-0F45-4058-82C2-A1CF623EA893}" srcOrd="1" destOrd="0" presId="urn:microsoft.com/office/officeart/2005/8/layout/list1"/>
    <dgm:cxn modelId="{1C0BE841-2B0C-4FD5-AE7B-4F9E15621C95}" type="presParOf" srcId="{363C4B64-4271-4C5C-A2D5-81BFE41AF5D6}" destId="{902B2C9E-F1F0-42B8-9D06-DE5D5248B9BF}" srcOrd="1" destOrd="0" presId="urn:microsoft.com/office/officeart/2005/8/layout/list1"/>
    <dgm:cxn modelId="{F0630988-29A6-4ECD-A198-FA8AB605B4B8}" type="presParOf" srcId="{363C4B64-4271-4C5C-A2D5-81BFE41AF5D6}" destId="{BBD502DB-C157-407E-AE8C-5931A28843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62875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62498A-60E1-4D27-9F36-BB27A570E6F1}" type="presOf" srcId="{4595805F-8C65-4DEB-AEA4-4FAC78BB6A84}" destId="{9FEB4771-AB2B-441E-8DB5-D6FD8D7BD6C7}" srcOrd="0" destOrd="0" presId="urn:microsoft.com/office/officeart/2005/8/layout/process1"/>
    <dgm:cxn modelId="{9878947C-7E6B-40E4-8B86-F730119C2398}" type="presOf" srcId="{5DB83BC0-EA22-4814-9A07-FAFCAFF96FB3}" destId="{3159C208-71BE-4337-90A0-5E0D0206E2FF}" srcOrd="1" destOrd="0" presId="urn:microsoft.com/office/officeart/2005/8/layout/process1"/>
    <dgm:cxn modelId="{A2154A8C-93DF-47E5-8DE1-8C5755F6557B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C117DBDC-DEA4-4DA5-BE59-29D17AAEC517}" type="presOf" srcId="{434858B6-00F6-4895-A3D0-B010B4F79D5D}" destId="{29215270-C0A3-49A1-9A1B-A9703DE55304}" srcOrd="0" destOrd="0" presId="urn:microsoft.com/office/officeart/2005/8/layout/process1"/>
    <dgm:cxn modelId="{E2A5681B-704A-44D0-8EB8-F1D7FC26C0F0}" type="presOf" srcId="{5DB83BC0-EA22-4814-9A07-FAFCAFF96FB3}" destId="{CBA74E66-CE1D-4BDD-B13E-A38CE2F4B32E}" srcOrd="0" destOrd="0" presId="urn:microsoft.com/office/officeart/2005/8/layout/process1"/>
    <dgm:cxn modelId="{5B21100C-2B8D-48EB-AACF-D0658CFE6CD5}" type="presParOf" srcId="{9FEB4771-AB2B-441E-8DB5-D6FD8D7BD6C7}" destId="{4CC5BE02-E85D-48BF-B3B1-BBB17648B4B7}" srcOrd="0" destOrd="0" presId="urn:microsoft.com/office/officeart/2005/8/layout/process1"/>
    <dgm:cxn modelId="{103944FD-9434-437E-9C9D-DD4047398815}" type="presParOf" srcId="{9FEB4771-AB2B-441E-8DB5-D6FD8D7BD6C7}" destId="{CBA74E66-CE1D-4BDD-B13E-A38CE2F4B32E}" srcOrd="1" destOrd="0" presId="urn:microsoft.com/office/officeart/2005/8/layout/process1"/>
    <dgm:cxn modelId="{46497D0F-EF34-4723-9D93-9A01D21765BA}" type="presParOf" srcId="{CBA74E66-CE1D-4BDD-B13E-A38CE2F4B32E}" destId="{3159C208-71BE-4337-90A0-5E0D0206E2FF}" srcOrd="0" destOrd="0" presId="urn:microsoft.com/office/officeart/2005/8/layout/process1"/>
    <dgm:cxn modelId="{C876E116-6656-47D2-A970-1AFC6F398329}" type="presParOf" srcId="{9FEB4771-AB2B-441E-8DB5-D6FD8D7BD6C7}" destId="{29215270-C0A3-49A1-9A1B-A9703DE5530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502DB-C157-407E-AE8C-5931A288433A}">
      <dsp:nvSpPr>
        <dsp:cNvPr id="0" name=""/>
        <dsp:cNvSpPr/>
      </dsp:nvSpPr>
      <dsp:spPr>
        <a:xfrm>
          <a:off x="0" y="552775"/>
          <a:ext cx="7776864" cy="1573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3571" tIns="770636" rIns="60357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Донского сельского поселения Орловского района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52775"/>
        <a:ext cx="7776864" cy="1573425"/>
      </dsp:txXfrm>
    </dsp:sp>
    <dsp:sp modelId="{D0021C37-0F45-4058-82C2-A1CF623EA893}">
      <dsp:nvSpPr>
        <dsp:cNvPr id="0" name=""/>
        <dsp:cNvSpPr/>
      </dsp:nvSpPr>
      <dsp:spPr>
        <a:xfrm>
          <a:off x="360041" y="77880"/>
          <a:ext cx="5443804" cy="1092240"/>
        </a:xfrm>
        <a:prstGeom prst="roundRect">
          <a:avLst/>
        </a:prstGeom>
        <a:solidFill>
          <a:srgbClr val="798FEF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413360" y="131199"/>
        <a:ext cx="5337166" cy="985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5BE02-E85D-48BF-B3B1-BBB17648B4B7}">
      <dsp:nvSpPr>
        <dsp:cNvPr id="0" name=""/>
        <dsp:cNvSpPr/>
      </dsp:nvSpPr>
      <dsp:spPr>
        <a:xfrm>
          <a:off x="67711" y="216029"/>
          <a:ext cx="2669862" cy="2095420"/>
        </a:xfrm>
        <a:prstGeom prst="roundRect">
          <a:avLst>
            <a:gd name="adj" fmla="val 10000"/>
          </a:avLst>
        </a:prstGeom>
        <a:solidFill>
          <a:schemeClr val="accent5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kern="1200" dirty="0" smtClean="0">
              <a:latin typeface="+mn-lt"/>
              <a:cs typeface="Times New Roman" pitchFamily="18" charset="0"/>
            </a:rPr>
            <a:t>N 204</a:t>
          </a:r>
          <a:endParaRPr lang="ru-RU" sz="1600" kern="1200" dirty="0" smtClean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129084" y="277402"/>
        <a:ext cx="2547116" cy="1972674"/>
      </dsp:txXfrm>
    </dsp:sp>
    <dsp:sp modelId="{CBA74E66-CE1D-4BDD-B13E-A38CE2F4B32E}">
      <dsp:nvSpPr>
        <dsp:cNvPr id="0" name=""/>
        <dsp:cNvSpPr/>
      </dsp:nvSpPr>
      <dsp:spPr>
        <a:xfrm rot="21546441">
          <a:off x="2806432" y="567907"/>
          <a:ext cx="2008181" cy="1487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kern="1200" dirty="0">
            <a:latin typeface="+mn-lt"/>
            <a:cs typeface="Times New Roman" pitchFamily="18" charset="0"/>
          </a:endParaRPr>
        </a:p>
      </dsp:txBody>
      <dsp:txXfrm>
        <a:off x="2806459" y="868827"/>
        <a:ext cx="1562014" cy="892334"/>
      </dsp:txXfrm>
    </dsp:sp>
    <dsp:sp modelId="{29215270-C0A3-49A1-9A1B-A9703DE55304}">
      <dsp:nvSpPr>
        <dsp:cNvPr id="0" name=""/>
        <dsp:cNvSpPr/>
      </dsp:nvSpPr>
      <dsp:spPr>
        <a:xfrm>
          <a:off x="4896175" y="72024"/>
          <a:ext cx="4032816" cy="2211730"/>
        </a:xfrm>
        <a:prstGeom prst="roundRect">
          <a:avLst>
            <a:gd name="adj" fmla="val 10000"/>
          </a:avLst>
        </a:prstGeom>
        <a:solidFill>
          <a:srgbClr val="37C991"/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/>
          </a:r>
          <a:br>
            <a:rPr lang="ru-RU" sz="1500" kern="1200" dirty="0" smtClean="0"/>
          </a:br>
          <a:endParaRPr lang="ru-RU" sz="1800" kern="1200" dirty="0"/>
        </a:p>
      </dsp:txBody>
      <dsp:txXfrm>
        <a:off x="4960954" y="136803"/>
        <a:ext cx="3903258" cy="2082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3A7D-4E75-4ADD-899A-33029C779FF4}" type="datetimeFigureOut">
              <a:rPr lang="ru-RU" smtClean="0"/>
              <a:pPr/>
              <a:t>28.12.2021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4C11C-7F54-4DD1-AAD5-EEB34FD51BB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239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D498F7-B7EE-461A-B5C1-5BD47CA1553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AA00EB-120E-4A73-BF49-F2FF72C562F6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765F6-082A-467E-91F0-594766DC446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E0319-4005-4E71-8877-6514BCDA0A7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977E83-EA08-4D9D-AACC-0F2A089A074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F4BF5A-CDCA-4ABB-802A-443D3237E0A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65B473-999B-4FA7-9E65-B12FCABB75E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EF813-B8F0-4DB6-877F-B9BFA9DEE652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EF5C8-DA30-4A4F-8BEB-F6AD1DBF84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2D24EA-A5EE-44FC-8109-203593FB0CB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F80F2B-8F70-47D5-B4A4-39A6E29FEEE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C0CA8-4552-4DBA-83EF-D5FE054F3EAD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06A56E-A333-4C61-8E08-8611FFD624D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798106-BE66-4603-8AB4-C630BA99F0A9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B80F07-01D7-46F6-93BF-7E85D5443A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0E73E-393A-4B9B-AB30-D385CE0F7136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1510F-C643-4AA0-8380-EABBD49AD4D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3FBD0E-FCE8-463A-8858-F1741EC2A107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BE658A-C51F-4CE5-A014-80C429963A1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94ACB9-6B1B-4733-8D06-528C1D05A3B4}" type="datetime1">
              <a:rPr lang="ru-RU" smtClean="0">
                <a:solidFill>
                  <a:srgbClr val="C0504D"/>
                </a:solidFill>
              </a:rPr>
              <a:pPr>
                <a:defRPr/>
              </a:pPr>
              <a:t>28.12.2021</a:t>
            </a:fld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2272D-6230-46C0-B6E2-18597520D0E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F73A47-0D46-4241-BFFF-87763C757D7A}" type="datetime1">
              <a:rPr lang="ru-RU" smtClean="0">
                <a:solidFill>
                  <a:srgbClr val="C0504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28.12.2021</a:t>
            </a:fld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C0504D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0BB7F5-791E-4F5A-B069-A20C241651E3}" type="slidenum">
              <a:rPr lang="ru-RU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latin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____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Донского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 Бюджет Донского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2023 и 2024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prstClr val="white"/>
                </a:solidFill>
                <a:cs typeface="Times New Roman" pitchFamily="18" charset="0"/>
              </a:rPr>
              <a:t>Утверждены постановлением Администрации Донского сельского поселения  от 22.10.2021 № 136</a:t>
            </a:r>
            <a:endParaRPr lang="ru-RU" sz="1400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Донского сельского поселения Орловского района на 2022-2024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107504" y="2276872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420888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Донского сельского поселения Орловского района  </a:t>
            </a:r>
            <a:b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2022-2024 годы</a:t>
            </a:r>
            <a:endParaRPr lang="ru-RU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288293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2022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2023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Бюджет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2024год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7652,1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6448,6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6236,7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rgbClr val="0066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rgbClr val="0066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4575,7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3318,4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3051,1</a:t>
                      </a:r>
                      <a:endParaRPr kumimoji="0" lang="ru-RU" sz="1600" b="1" kern="1200" dirty="0">
                        <a:solidFill>
                          <a:srgbClr val="0066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7652,1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6448,6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6236,7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ДОНСКОГО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2022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79026"/>
              </p:ext>
            </p:extLst>
          </p:nvPr>
        </p:nvGraphicFramePr>
        <p:xfrm>
          <a:off x="142875" y="2071688"/>
          <a:ext cx="8562975" cy="372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87" name="Лист" r:id="rId4" imgW="8541953" imgH="3711015" progId="Excel.Sheet.8">
                  <p:embed/>
                </p:oleObj>
              </mc:Choice>
              <mc:Fallback>
                <p:oleObj name="Лист" r:id="rId4" imgW="8541953" imgH="3711015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2071688"/>
                        <a:ext cx="8562975" cy="372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9660234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2022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2023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2024 </a:t>
                      </a: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4575,7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3318,4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3051,1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3970,7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2710,1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2439,1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108,3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70788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Донского сельского поселения Орловского района на 2022-2024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 году до 13617 рублей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8543" y="2873370"/>
            <a:ext cx="4474852" cy="305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3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1253</TotalTime>
  <Words>312</Words>
  <Application>Microsoft Office PowerPoint</Application>
  <PresentationFormat>Экран (4:3)</PresentationFormat>
  <Paragraphs>99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Волна</vt:lpstr>
      <vt:lpstr>Лист</vt:lpstr>
      <vt:lpstr> Администрация Донского сельского поселения Орловского района </vt:lpstr>
      <vt:lpstr>Основные направления бюджетной и налоговой политики Донского сельского поселения Орловского района на 2022-2024 годы</vt:lpstr>
      <vt:lpstr>Основные характеристики бюджета Донского сельского поселения Орловского района   на 2022-2024 годы</vt:lpstr>
      <vt:lpstr>Структура налоговых и неналоговых доходов бюджета ДОНСКОГО СЕЛЬСКОГО ПОСЕЛЕНИЯ Орловского района  в 2022  году</vt:lpstr>
      <vt:lpstr>Безвозмездные поступления из областного бюджета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финансов Ростовской области</dc:title>
  <dc:creator>Yureva_AD</dc:creator>
  <cp:lastModifiedBy>user</cp:lastModifiedBy>
  <cp:revision>98</cp:revision>
  <dcterms:created xsi:type="dcterms:W3CDTF">2018-11-09T14:42:42Z</dcterms:created>
  <dcterms:modified xsi:type="dcterms:W3CDTF">2021-12-28T11:13:02Z</dcterms:modified>
</cp:coreProperties>
</file>