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  <p:sldId id="29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08" autoAdjust="0"/>
  </p:normalViewPr>
  <p:slideViewPr>
    <p:cSldViewPr>
      <p:cViewPr>
        <p:scale>
          <a:sx n="70" d="100"/>
          <a:sy n="70" d="100"/>
        </p:scale>
        <p:origin x="-130" y="-3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7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5E1D5-5986-47D4-BF1C-310AB5C34A3E}" type="datetimeFigureOut">
              <a:rPr lang="ru-RU" smtClean="0"/>
              <a:t>21.02.2018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9495E-E518-4715-AB3E-B09F2486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8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9495E-E518-4715-AB3E-B09F248686B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8F249-69BF-4C4B-81EA-116272D3C53E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85812-64E1-43BA-84A8-D9A5398F8D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F1EEE-1E3B-459C-87CE-AAC4DD2BF2D4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CE908-183E-4520-B3A8-2DC95FFFDD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9F514A-1EB0-4F65-A01F-E6C6D0B3281D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B66C9-932A-4A50-873E-DA290A0C06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48E87D-BCA4-430F-8916-6E52607485E9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BB196-DF6D-4E4E-B738-3FD7EB91B4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826FA-F448-410B-8B2A-4FD8FD59518F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4D732-3532-4F5B-861F-E3C387A49D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289760-2BF6-449A-88C8-6539F8158463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EEE69-BD5C-4337-BDD1-B17E5B5B32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D09FF2-EF30-44BF-9412-D56EE59103AA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77B51-1C5D-4873-99FF-AB0B385FF7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5573C-3249-4226-9E9E-A0A170B5C9A4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E0512-2672-4CFB-93C1-220E931674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5523C-5B50-4344-A793-C26B6AA42852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2552C1-0B12-4D05-8CC5-68CDF56035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81D47D-FFD9-413E-A098-FBED309F047B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F9B99-89B0-443B-BB1F-52EB5F7E46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845730-10BB-40B8-AC97-FECF0C841AED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39E00-57C3-4D47-B8C2-A475942896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804A47-D552-4270-97B3-BC3227E2BBE4}" type="datetimeFigureOut">
              <a:rPr lang="ru-RU" smtClean="0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B222F4-959D-4ED4-9369-5594565CE4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____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_____Microsoft_Excel_97-20036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Донское сельское поселение Орловского района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ПРОЕКТ Бюджет  Донского сельского поселения Орловского района</a:t>
            </a: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50" b="1" u="sng" dirty="0">
                <a:solidFill>
                  <a:schemeClr val="tx1"/>
                </a:solidFill>
              </a:rPr>
              <a:t>н</a:t>
            </a:r>
            <a:r>
              <a:rPr lang="ru-RU" sz="3450" b="1" u="sng" dirty="0" smtClean="0">
                <a:solidFill>
                  <a:schemeClr val="tx1"/>
                </a:solidFill>
              </a:rPr>
              <a:t>а 2018 год</a:t>
            </a:r>
          </a:p>
          <a:p>
            <a:pPr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 </a:t>
            </a:r>
            <a:r>
              <a:rPr lang="ru-RU" b="1" u="sng" dirty="0" smtClean="0">
                <a:solidFill>
                  <a:schemeClr val="tx1"/>
                </a:solidFill>
              </a:rPr>
              <a:t>и плановый период </a:t>
            </a:r>
            <a:r>
              <a:rPr lang="ru-RU" sz="3450" b="1" u="sng" dirty="0" smtClean="0">
                <a:solidFill>
                  <a:schemeClr val="tx1"/>
                </a:solidFill>
              </a:rPr>
              <a:t>2019 и 2020 годов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778506"/>
              </p:ext>
            </p:extLst>
          </p:nvPr>
        </p:nvGraphicFramePr>
        <p:xfrm>
          <a:off x="865188" y="2127250"/>
          <a:ext cx="7015162" cy="379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Лист" r:id="rId4" imgW="9349646" imgH="5059768" progId="Excel.Sheet.8">
                  <p:embed/>
                </p:oleObj>
              </mc:Choice>
              <mc:Fallback>
                <p:oleObj name="Лист" r:id="rId4" imgW="9349646" imgH="505976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127250"/>
                        <a:ext cx="7015162" cy="379888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solidFill>
                          <a:srgbClr val="FFFF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2233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ПРОЕКТ Доходов  </a:t>
            </a: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Донского сельского поселения 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52128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Объем межбюджетных трансфертов 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проекте бюджета  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Донского сельского поселения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273096"/>
              </p:ext>
            </p:extLst>
          </p:nvPr>
        </p:nvGraphicFramePr>
        <p:xfrm>
          <a:off x="395536" y="1484784"/>
          <a:ext cx="8185700" cy="5153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512"/>
                <a:gridCol w="1848208"/>
                <a:gridCol w="2061056"/>
                <a:gridCol w="1875924"/>
              </a:tblGrid>
              <a:tr h="914499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  (план)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 год (план)</a:t>
                      </a:r>
                      <a:endParaRPr lang="ru-RU" dirty="0"/>
                    </a:p>
                  </a:txBody>
                  <a:tcPr/>
                </a:tc>
              </a:tr>
              <a:tr h="6629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</a:tr>
              <a:tr h="4592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4245.5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7360.9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2828.1</a:t>
                      </a:r>
                      <a:endParaRPr lang="ru-RU" b="1" dirty="0"/>
                    </a:p>
                  </a:txBody>
                  <a:tcPr/>
                </a:tc>
              </a:tr>
              <a:tr h="378837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84973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3634.5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2490.7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2241.6</a:t>
                      </a:r>
                      <a:endParaRPr lang="ru-RU" dirty="0"/>
                    </a:p>
                  </a:txBody>
                  <a:tcPr/>
                </a:tc>
              </a:tr>
              <a:tr h="55074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0.2</a:t>
                      </a:r>
                      <a:endParaRPr lang="ru-RU" dirty="0"/>
                    </a:p>
                  </a:txBody>
                  <a:tcPr/>
                </a:tc>
              </a:tr>
              <a:tr h="654881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947092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541.5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4800.7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586.6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004712"/>
              </p:ext>
            </p:extLst>
          </p:nvPr>
        </p:nvGraphicFramePr>
        <p:xfrm>
          <a:off x="1252538" y="2152650"/>
          <a:ext cx="6496050" cy="387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Лист" r:id="rId4" imgW="9144000" imgH="5455964" progId="Excel.Sheet.8">
                  <p:embed/>
                </p:oleObj>
              </mc:Choice>
              <mc:Fallback>
                <p:oleObj name="Лист" r:id="rId4" imgW="9144000" imgH="5455964" progId="Excel.Sheet.8">
                  <p:embed/>
                  <p:pic>
                    <p:nvPicPr>
                      <p:cNvPr id="0" name="Объект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2538" y="2152650"/>
                        <a:ext cx="6496050" cy="3878263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бюджета  Донского сельского поселения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896688"/>
              </p:ext>
            </p:extLst>
          </p:nvPr>
        </p:nvGraphicFramePr>
        <p:xfrm>
          <a:off x="777875" y="1628775"/>
          <a:ext cx="7000875" cy="486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Лист" r:id="rId4" imgW="8831540" imgH="6134015" progId="Excel.Sheet.8">
                  <p:embed/>
                </p:oleObj>
              </mc:Choice>
              <mc:Fallback>
                <p:oleObj name="Лист" r:id="rId4" imgW="8831540" imgH="6134015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1628775"/>
                        <a:ext cx="7000875" cy="486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части бюджета  Донского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565145"/>
              </p:ext>
            </p:extLst>
          </p:nvPr>
        </p:nvGraphicFramePr>
        <p:xfrm>
          <a:off x="306388" y="1141413"/>
          <a:ext cx="8105775" cy="517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Лист" r:id="rId4" imgW="8564826" imgH="5471094" progId="Excel.Sheet.8">
                  <p:embed/>
                </p:oleObj>
              </mc:Choice>
              <mc:Fallback>
                <p:oleObj name="Лист" r:id="rId4" imgW="8564826" imgH="5471094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141413"/>
                        <a:ext cx="8105775" cy="5176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 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Донского сельского поселения в 201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8</a:t>
            </a:r>
            <a:r>
              <a:rPr lang="ru-RU" sz="2400" b="1" dirty="0" smtClean="0">
                <a:solidFill>
                  <a:srgbClr val="17375E"/>
                </a:solidFill>
              </a:rPr>
              <a:t>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433626"/>
              </p:ext>
            </p:extLst>
          </p:nvPr>
        </p:nvGraphicFramePr>
        <p:xfrm>
          <a:off x="714375" y="1985963"/>
          <a:ext cx="7670800" cy="398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Лист" r:id="rId3" imgW="9121127" imgH="4739655" progId="Excel.Sheet.8">
                  <p:embed/>
                </p:oleObj>
              </mc:Choice>
              <mc:Fallback>
                <p:oleObj name="Лист" r:id="rId3" imgW="9121127" imgH="473965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1985963"/>
                        <a:ext cx="7670800" cy="398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C00000"/>
                </a:solidFill>
              </a:rPr>
              <a:t>Динамика расходов бюджета Донского сельского поселения Орловского района на 2018 год и плановый период 2019 и 2020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 годов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(тыс. рублей)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515345"/>
              </p:ext>
            </p:extLst>
          </p:nvPr>
        </p:nvGraphicFramePr>
        <p:xfrm>
          <a:off x="512763" y="1336675"/>
          <a:ext cx="8027987" cy="468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3" name="Лист" r:id="rId4" imgW="8435353" imgH="4922515" progId="Excel.Sheet.8">
                  <p:embed/>
                </p:oleObj>
              </mc:Choice>
              <mc:Fallback>
                <p:oleObj name="Лист" r:id="rId4" imgW="8435353" imgH="492251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336675"/>
                        <a:ext cx="8027987" cy="468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</a:t>
            </a:r>
            <a:r>
              <a:rPr lang="ru-RU" sz="2800" b="1" dirty="0" smtClean="0">
                <a:solidFill>
                  <a:srgbClr val="C00000"/>
                </a:solidFill>
              </a:rPr>
              <a:t>проекта  бюджета  </a:t>
            </a:r>
            <a:r>
              <a:rPr lang="ru-RU" sz="2800" b="1" dirty="0" smtClean="0">
                <a:solidFill>
                  <a:srgbClr val="C00000"/>
                </a:solidFill>
              </a:rPr>
              <a:t>Донского сельского поселения на 2018 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6974.0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63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99" y="404664"/>
            <a:ext cx="871296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55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1614</TotalTime>
  <Words>130</Words>
  <Application>Microsoft Office PowerPoint</Application>
  <PresentationFormat>Экран (4:3)</PresentationFormat>
  <Paragraphs>43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Волна</vt:lpstr>
      <vt:lpstr>Лист</vt:lpstr>
      <vt:lpstr>Лист Microsoft Excel 97-2003</vt:lpstr>
      <vt:lpstr> Донское сельское поселение Орловского района</vt:lpstr>
      <vt:lpstr>ПРОЕКТ Доходов  бюджета   Донского сельского поселения Орловского района            (тыс. рублей)</vt:lpstr>
      <vt:lpstr>Объем межбюджетных трансфертов в проекте бюджета  Донского сельского поселения</vt:lpstr>
      <vt:lpstr>Динамика   собственных доходов бюджета  Донского сельского поселения        (тыс. рублей)</vt:lpstr>
      <vt:lpstr>Динамика    земельного налога в части бюджета  Донского сельского поселения       (тыс. рублей)</vt:lpstr>
      <vt:lpstr>Структура   налоговых доходов бюджета  Донского сельского поселения в 2018 году        (тыс.рублей)</vt:lpstr>
      <vt:lpstr>Динамика расходов бюджета Донского сельского поселения Орловского района на 2018 год и плановый период 2019 и 2020  годов        (тыс. рублей)</vt:lpstr>
      <vt:lpstr>Расходы проекта  бюджета  Донского сельского поселения на 2018 год 6974.0  тыс.рублей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200</cp:revision>
  <dcterms:created xsi:type="dcterms:W3CDTF">2012-10-21T15:40:11Z</dcterms:created>
  <dcterms:modified xsi:type="dcterms:W3CDTF">2018-02-21T06:08:33Z</dcterms:modified>
</cp:coreProperties>
</file>