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  <p:sldId id="29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08" autoAdjust="0"/>
  </p:normalViewPr>
  <p:slideViewPr>
    <p:cSldViewPr>
      <p:cViewPr>
        <p:scale>
          <a:sx n="70" d="100"/>
          <a:sy n="70" d="100"/>
        </p:scale>
        <p:origin x="-130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EDCD8-1DD7-4D71-9D4C-FEB41739DBF9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7838D-4D62-44F3-9BE0-F8C5B3870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372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7838D-4D62-44F3-9BE0-F8C5B3870A6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454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7838D-4D62-44F3-9BE0-F8C5B3870A6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95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7838D-4D62-44F3-9BE0-F8C5B3870A6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72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8F249-69BF-4C4B-81EA-116272D3C53E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85812-64E1-43BA-84A8-D9A5398F8D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37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F1EEE-1E3B-459C-87CE-AAC4DD2BF2D4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CE908-183E-4520-B3A8-2DC95FFFDD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26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9F514A-1EB0-4F65-A01F-E6C6D0B3281D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B66C9-932A-4A50-873E-DA290A0C06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36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48E87D-BCA4-430F-8916-6E52607485E9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BB196-DF6D-4E4E-B738-3FD7EB91B4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57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826FA-F448-410B-8B2A-4FD8FD59518F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4D732-3532-4F5B-861F-E3C387A49D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56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289760-2BF6-449A-88C8-6539F8158463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EEE69-BD5C-4337-BDD1-B17E5B5B32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02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09FF2-EF30-44BF-9412-D56EE59103AA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77B51-1C5D-4873-99FF-AB0B385FF7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3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5573C-3249-4226-9E9E-A0A170B5C9A4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E0512-2672-4CFB-93C1-220E931674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28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5523C-5B50-4344-A793-C26B6AA42852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552C1-0B12-4D05-8CC5-68CDF56035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88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1D47D-FFD9-413E-A098-FBED309F047B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F9B99-89B0-443B-BB1F-52EB5F7E46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5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5730-10BB-40B8-AC97-FECF0C841AED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39E00-57C3-4D47-B8C2-A475942896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8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804A47-D552-4270-97B3-BC3227E2BBE4}" type="datetimeFigureOut">
              <a:rPr lang="ru-RU" smtClean="0"/>
              <a:pPr>
                <a:defRPr/>
              </a:pPr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B222F4-959D-4ED4-9369-5594565CE4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23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____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_____Microsoft_Excel_97-20035.xls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_____Microsoft_Excel_97-20036.xls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Донское сельское поселение Орловского района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ПРОЕКТ Бюджета  Донского сельского поселения </a:t>
            </a:r>
            <a:r>
              <a:rPr lang="ru-RU" b="1" u="sng" dirty="0" smtClean="0">
                <a:solidFill>
                  <a:schemeClr val="tx1"/>
                </a:solidFill>
              </a:rPr>
              <a:t>          Орловского </a:t>
            </a:r>
            <a:r>
              <a:rPr lang="ru-RU" b="1" u="sng" dirty="0" smtClean="0">
                <a:solidFill>
                  <a:schemeClr val="tx1"/>
                </a:solidFill>
              </a:rPr>
              <a:t>района</a:t>
            </a:r>
          </a:p>
          <a:p>
            <a:pPr algn="ctr"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ru-RU" sz="3450" b="1" u="sng" dirty="0">
                <a:solidFill>
                  <a:schemeClr val="tx1"/>
                </a:solidFill>
              </a:rPr>
              <a:t>н</a:t>
            </a:r>
            <a:r>
              <a:rPr lang="ru-RU" sz="3450" b="1" u="sng" dirty="0" smtClean="0">
                <a:solidFill>
                  <a:schemeClr val="tx1"/>
                </a:solidFill>
              </a:rPr>
              <a:t>а 2017 год</a:t>
            </a:r>
          </a:p>
          <a:p>
            <a:pPr algn="ctr"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 </a:t>
            </a:r>
            <a:r>
              <a:rPr lang="ru-RU" b="1" u="sng" dirty="0" smtClean="0">
                <a:solidFill>
                  <a:schemeClr val="tx1"/>
                </a:solidFill>
              </a:rPr>
              <a:t>и плановый период </a:t>
            </a:r>
            <a:r>
              <a:rPr lang="ru-RU" sz="3450" b="1" u="sng" dirty="0" smtClean="0">
                <a:solidFill>
                  <a:schemeClr val="tx1"/>
                </a:solidFill>
              </a:rPr>
              <a:t>2018 и 2019 годов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 Доходы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Донского сельского поселения 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563245"/>
              </p:ext>
            </p:extLst>
          </p:nvPr>
        </p:nvGraphicFramePr>
        <p:xfrm>
          <a:off x="457200" y="1762125"/>
          <a:ext cx="8229600" cy="420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Лист" r:id="rId4" imgW="10020313" imgH="5112940" progId="Excel.Sheet.8">
                  <p:embed/>
                </p:oleObj>
              </mc:Choice>
              <mc:Fallback>
                <p:oleObj name="Лист" r:id="rId4" imgW="10020313" imgH="5112940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62125"/>
                        <a:ext cx="8229600" cy="420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0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Объем межбюджетных трансфертов бюджету  Донского сельского поселения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141170"/>
              </p:ext>
            </p:extLst>
          </p:nvPr>
        </p:nvGraphicFramePr>
        <p:xfrm>
          <a:off x="395288" y="1412776"/>
          <a:ext cx="8185700" cy="5153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512"/>
                <a:gridCol w="1848208"/>
                <a:gridCol w="2061056"/>
                <a:gridCol w="1875924"/>
              </a:tblGrid>
              <a:tr h="914499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 (план)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  (план)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 (план)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629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592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3428.9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2663.3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6712.0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8837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числе: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84973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3359.4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2593.8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2490.7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5074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69.5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69.5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69.5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54881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47092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4151.8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ПРОЕКТА бюджета  Донского сельского поселения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751745"/>
              </p:ext>
            </p:extLst>
          </p:nvPr>
        </p:nvGraphicFramePr>
        <p:xfrm>
          <a:off x="457200" y="1781175"/>
          <a:ext cx="8229600" cy="416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Лист" r:id="rId4" imgW="10790028" imgH="5455964" progId="Excel.Sheet.8">
                  <p:embed/>
                </p:oleObj>
              </mc:Choice>
              <mc:Fallback>
                <p:oleObj name="Лист" r:id="rId4" imgW="10790028" imgH="5455964" progId="Excel.Sheet.8">
                  <p:embed/>
                  <p:pic>
                    <p:nvPicPr>
                      <p:cNvPr id="0" name="Объект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81175"/>
                        <a:ext cx="8229600" cy="4164013"/>
                      </a:xfrm>
                      <a:prstGeom prst="rect">
                        <a:avLst/>
                      </a:prstGeom>
                      <a:solidFill>
                        <a:srgbClr val="00B05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части бюджета  Донского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253707"/>
              </p:ext>
            </p:extLst>
          </p:nvPr>
        </p:nvGraphicFramePr>
        <p:xfrm>
          <a:off x="777875" y="1628775"/>
          <a:ext cx="7000875" cy="486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Лист" r:id="rId4" imgW="8831540" imgH="6134015" progId="Excel.Sheet.8">
                  <p:embed/>
                </p:oleObj>
              </mc:Choice>
              <mc:Fallback>
                <p:oleObj name="Лист" r:id="rId4" imgW="8831540" imgH="6134015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1628775"/>
                        <a:ext cx="7000875" cy="486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 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проекта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Донского сельского поселения в 201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7</a:t>
            </a:r>
            <a:r>
              <a:rPr lang="ru-RU" sz="2400" b="1" dirty="0" smtClean="0">
                <a:solidFill>
                  <a:srgbClr val="17375E"/>
                </a:solidFill>
              </a:rPr>
              <a:t>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689023"/>
              </p:ext>
            </p:extLst>
          </p:nvPr>
        </p:nvGraphicFramePr>
        <p:xfrm>
          <a:off x="1041400" y="1600200"/>
          <a:ext cx="706120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Лист" r:id="rId4" imgW="8511527" imgH="5455964" progId="Excel.Sheet.8">
                  <p:embed/>
                </p:oleObj>
              </mc:Choice>
              <mc:Fallback>
                <p:oleObj name="Лист" r:id="rId4" imgW="8511527" imgH="5455964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1600200"/>
                        <a:ext cx="7061200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3100" b="1" dirty="0" smtClean="0">
                <a:solidFill>
                  <a:srgbClr val="C00000"/>
                </a:solidFill>
              </a:rPr>
              <a:t>расходов проекта </a:t>
            </a:r>
            <a:r>
              <a:rPr lang="ru-RU" sz="3100" b="1" dirty="0" smtClean="0">
                <a:solidFill>
                  <a:srgbClr val="C00000"/>
                </a:solidFill>
              </a:rPr>
              <a:t>бюджета Донского сельского поселения Орловского района на 2017 год и плановый период 2018 и 2019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 годов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(тыс. рублей)</a:t>
            </a:r>
            <a:endParaRPr lang="ru-RU" sz="1800" dirty="0">
              <a:solidFill>
                <a:srgbClr val="002060"/>
              </a:solidFill>
            </a:endParaRPr>
          </a:p>
        </p:txBody>
      </p:sp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308473"/>
              </p:ext>
            </p:extLst>
          </p:nvPr>
        </p:nvGraphicFramePr>
        <p:xfrm>
          <a:off x="520700" y="1884363"/>
          <a:ext cx="8102600" cy="395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3" name="Лист" r:id="rId5" imgW="9715406" imgH="4739655" progId="Excel.Sheet.8">
                  <p:embed/>
                </p:oleObj>
              </mc:Choice>
              <mc:Fallback>
                <p:oleObj name="Лист" r:id="rId5" imgW="9715406" imgH="473965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1884363"/>
                        <a:ext cx="8102600" cy="395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 Донского сельского поселения на 2017 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6222,2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819727"/>
              </p:ext>
            </p:extLst>
          </p:nvPr>
        </p:nvGraphicFramePr>
        <p:xfrm>
          <a:off x="695325" y="1600200"/>
          <a:ext cx="775335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1" name="Лист" r:id="rId5" imgW="8382054" imgH="4892038" progId="Excel.Sheet.8">
                  <p:embed/>
                </p:oleObj>
              </mc:Choice>
              <mc:Fallback>
                <p:oleObj name="Лист" r:id="rId5" imgW="8382054" imgH="489203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600200"/>
                        <a:ext cx="7753350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КОНТАКТНАЯ ИНФОРМАЦИЯ</a:t>
            </a:r>
            <a:endParaRPr lang="ru-RU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86869" y="1600200"/>
            <a:ext cx="55702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6249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</TotalTime>
  <Words>134</Words>
  <Application>Microsoft Office PowerPoint</Application>
  <PresentationFormat>Экран (4:3)</PresentationFormat>
  <Paragraphs>46</Paragraphs>
  <Slides>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Лист</vt:lpstr>
      <vt:lpstr> Донское сельское поселение Орловского района</vt:lpstr>
      <vt:lpstr> Доходы  бюджета   Донского сельского поселения Орловского района            (тыс. рублей)</vt:lpstr>
      <vt:lpstr>Объем межбюджетных трансфертов бюджету  Донского сельского поселения</vt:lpstr>
      <vt:lpstr>Динамика   собственных доходов ПРОЕКТА бюджета  Донского сельского поселения        (тыс. рублей)</vt:lpstr>
      <vt:lpstr>Динамика    земельного налога в части бюджета  Донского сельского поселения       (тыс. рублей)</vt:lpstr>
      <vt:lpstr>Структура   налоговых доходов проекта бюджета  Донского сельского поселения в 2017 году        (тыс.рублей)</vt:lpstr>
      <vt:lpstr>Динамика расходов проекта бюджета Донского сельского поселения Орловского района на 2017 год и плановый период 2018 и 2019  годов        (тыс. рублей)</vt:lpstr>
      <vt:lpstr>Расходы бюджета  Донского сельского поселения на 2017 год 6222,2  тыс.рублей</vt:lpstr>
      <vt:lpstr>КОНТАКТНАЯ ИНФОРМАЦИЯ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199</cp:revision>
  <dcterms:created xsi:type="dcterms:W3CDTF">2012-10-21T15:40:11Z</dcterms:created>
  <dcterms:modified xsi:type="dcterms:W3CDTF">2017-02-16T05:48:20Z</dcterms:modified>
</cp:coreProperties>
</file>