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1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25.11.2021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25.11.2021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25.11.2021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2023 и 2024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2022-2024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22.10.2021 № 136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2022-2024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61799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2022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2023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2024год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6848,9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6229,2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5904,5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3792,9*</a:t>
                      </a:r>
                      <a:endParaRPr kumimoji="0" lang="ru-RU" sz="1600" b="1" kern="1200" dirty="0" smtClean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3119,4*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2739,3*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6998,9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6229,2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5904,5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150,0</a:t>
                      </a:r>
                      <a:endParaRPr kumimoji="0" lang="ru-RU" sz="1600" b="1" kern="1200" baseline="0" dirty="0" smtClean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2022 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477050"/>
              </p:ext>
            </p:extLst>
          </p:nvPr>
        </p:nvGraphicFramePr>
        <p:xfrm>
          <a:off x="142875" y="2071688"/>
          <a:ext cx="8562975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5" name="Лист" r:id="rId3" imgW="8541953" imgH="3711015" progId="Excel.Sheet.8">
                  <p:embed/>
                </p:oleObj>
              </mc:Choice>
              <mc:Fallback>
                <p:oleObj name="Лист" r:id="rId3" imgW="8541953" imgH="37110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71688"/>
                        <a:ext cx="8562975" cy="372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02289539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2023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3792,9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3119,4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2739,3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3387,6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2710,1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2439,1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109,3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2022-2024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 году до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13617 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469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05974" y="942176"/>
            <a:ext cx="4474852" cy="305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1247</TotalTime>
  <Words>360</Words>
  <Application>Microsoft Office PowerPoint</Application>
  <PresentationFormat>Экран (4:3)</PresentationFormat>
  <Paragraphs>100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Воздушный поток</vt:lpstr>
      <vt:lpstr>Лист Microsoft Excel 97-2003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2022-2024 годы</vt:lpstr>
      <vt:lpstr>Основные характеристики бюджета Донского сельского поселения Орловского района   на 2022-2024 годы</vt:lpstr>
      <vt:lpstr>Структура налоговых и неналоговых доходов бюджета ДОНСКОГО СЕЛЬСКОГО ПОСЕЛЕНИЯ Орловского района  в 2022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96</cp:revision>
  <dcterms:created xsi:type="dcterms:W3CDTF">2018-11-09T14:42:42Z</dcterms:created>
  <dcterms:modified xsi:type="dcterms:W3CDTF">2021-11-25T07:24:01Z</dcterms:modified>
</cp:coreProperties>
</file>