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7" r:id="rId2"/>
  </p:sldMasterIdLst>
  <p:notesMasterIdLst>
    <p:notesMasterId r:id="rId10"/>
  </p:notesMasterIdLst>
  <p:sldIdLst>
    <p:sldId id="300" r:id="rId3"/>
    <p:sldId id="296" r:id="rId4"/>
    <p:sldId id="263" r:id="rId5"/>
    <p:sldId id="295" r:id="rId6"/>
    <p:sldId id="266" r:id="rId7"/>
    <p:sldId id="267" r:id="rId8"/>
    <p:sldId id="301" r:id="rId9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7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1" y="4164013"/>
            <a:ext cx="1965325" cy="19051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1" y="4198939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2" y="3962403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9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5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7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"/>
            <a:ext cx="9144000" cy="370205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6AA00EB-120E-4A73-BF49-F2FF72C562F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E0319-4005-4E71-8877-6514BCDA0A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BF5A-CDCA-4ABB-802A-443D3237E0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7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1" y="4164013"/>
            <a:ext cx="1965325" cy="19051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1" y="4198939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2" y="3962403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9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5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7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"/>
            <a:ext cx="9144000" cy="370205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22DEC-130C-4521-AE93-8C8A5B1220C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6AA00EB-120E-4A73-BF49-F2FF72C562F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0793A-56C9-498E-A70F-38D3F5D1C8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97F8C-7B70-469F-99BD-22916FD592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FD61-6BB8-4979-A4C0-776DD6C03323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F5C8-DA30-4A4F-8BEB-F6AD1DBF84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C33-0CC9-41FC-92E7-2441844BA91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0F2B-8F70-47D5-B4A4-39A6E29FEE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1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1" y="2244971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AA3DCE-A4F2-4A93-A30A-37FDDE2FA2C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06A56E-A333-4C61-8E08-8611FFD624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15BB7-4990-4FF4-9EF0-9916C24EB1FA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80F07-01D7-46F6-93BF-7E85D5443A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5890-CD32-4330-B054-6E98C7CE1C8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510F-C643-4AA0-8380-EABBD49AD4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69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75F8-9409-4318-97A3-6291DFC8907F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658A-C51F-4CE5-A014-80C429963A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97F8C-7B70-469F-99BD-22916FD592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2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A337-3633-4B12-8BEB-5DA97BD342D0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2272D-6230-46C0-B6E2-18597520D0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C16A-535B-4ABC-A105-7658BD06305B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E0319-4005-4E71-8877-6514BCDA0A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7EF45-CC39-46E4-8B1E-F5CB0DE02963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BF5A-CDCA-4ABB-802A-443D3237E0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1AF90-C082-4DC6-A0D4-C9C3EE8A1B6C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E8EEE-9704-4CC1-BA08-1780DAC4FD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F5C8-DA30-4A4F-8BEB-F6AD1DBF84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0F2B-8F70-47D5-B4A4-39A6E29FEE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1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1" y="2244971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06A56E-A333-4C61-8E08-8611FFD624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80F07-01D7-46F6-93BF-7E85D5443A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510F-C643-4AA0-8380-EABBD49AD4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69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658A-C51F-4CE5-A014-80C429963A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2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05.12.2019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2272D-6230-46C0-B6E2-18597520D0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7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"/>
            <a:ext cx="9144000" cy="31115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7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7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42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31" y="496893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4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94" y="-1584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44" y="-1584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4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6" y="3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3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91"/>
            <a:ext cx="8229600" cy="432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05.12.2019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6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7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"/>
            <a:ext cx="9144000" cy="31115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7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7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42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31" y="496893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4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94" y="-1584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44" y="-1584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4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6" y="3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3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91"/>
            <a:ext cx="8229600" cy="432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7B9F55-912A-4666-8831-141DED8881EB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05.12.2019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6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040"/>
            <a:ext cx="8964488" cy="30689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и 202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2020-2022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30.10.2019 № 156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2020-2022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24724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2020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2021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7212,6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5182,0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5003,2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4531,3*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2389,3*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2094,7*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7342,6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5312,0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5133,2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-130,0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2020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0618"/>
              </p:ext>
            </p:extLst>
          </p:nvPr>
        </p:nvGraphicFramePr>
        <p:xfrm>
          <a:off x="142875" y="2071688"/>
          <a:ext cx="8570913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5" name="Лист" r:id="rId4" imgW="8549721" imgH="3619585" progId="Excel.Sheet.8">
                  <p:embed/>
                </p:oleObj>
              </mc:Choice>
              <mc:Fallback>
                <p:oleObj name="Лист" r:id="rId4" imgW="8549721" imgH="361958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70913" cy="362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156767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2020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4531,3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2389,3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4531,3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2389,3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2094,7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7"/>
          <p:cNvSpPr>
            <a:spLocks noChangeArrowheads="1"/>
          </p:cNvSpPr>
          <p:nvPr/>
        </p:nvSpPr>
        <p:spPr bwMode="gray">
          <a:xfrm>
            <a:off x="395536" y="3356993"/>
            <a:ext cx="7776864" cy="8578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2020-2022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gray">
          <a:xfrm>
            <a:off x="395536" y="2420888"/>
            <a:ext cx="7488832" cy="864096"/>
          </a:xfrm>
          <a:prstGeom prst="rect">
            <a:avLst/>
          </a:prstGeom>
          <a:gradFill flip="none" rotWithShape="1">
            <a:gsLst>
              <a:gs pos="0">
                <a:srgbClr val="99CC00">
                  <a:gamma/>
                  <a:tint val="0"/>
                  <a:invGamma/>
                  <a:alpha val="0"/>
                </a:srgbClr>
              </a:gs>
              <a:gs pos="100000">
                <a:srgbClr val="99CC00"/>
              </a:gs>
            </a:gsLst>
            <a:lin ang="12000000" scaled="0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dirty="0" smtClean="0"/>
              <a:t> </a:t>
            </a:r>
            <a:endParaRPr lang="en-US" dirty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804248" y="2340000"/>
            <a:ext cx="1339200" cy="972000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6" name="Oval 20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7" name="Freeform 21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9CC00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395536" y="2420888"/>
            <a:ext cx="6624736" cy="82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Индексация социальных выплат исходя из уровня инфляции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1 января 2020 года на 3,8 процента, с 1 января 2021 года на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4,0 процента, с 1 января 2022 года на 4,0 процента  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4286256"/>
            <a:ext cx="8316416" cy="1347608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году до 12 130рублей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5733256"/>
            <a:ext cx="7776864" cy="936104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5633864"/>
            <a:ext cx="1368000" cy="12241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5536" y="3284987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Индексация размеров оплаты труда работников муниципальных учреждений на прогнозный уровень инфляции с 1 октября     2020 года на 3,8 процента, с 1 октября 2021 года на 4,0 процента и с 1 октября 2022 года на 4,0 процента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776000" y="3284984"/>
            <a:ext cx="1260000" cy="1368152"/>
            <a:chOff x="2016" y="1920"/>
            <a:chExt cx="1680" cy="168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41" name="Oval 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2" name="Freeform 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4608000"/>
            <a:ext cx="1260000" cy="1080000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416824" cy="55931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9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416</Words>
  <Application>Microsoft Office PowerPoint</Application>
  <PresentationFormat>Экран (4:3)</PresentationFormat>
  <Paragraphs>106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5_Городская</vt:lpstr>
      <vt:lpstr>19_Городская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2020-2022 годы</vt:lpstr>
      <vt:lpstr>Основные характеристики бюджета Донского сельского поселения Орловского района   на 2020-2022 годы</vt:lpstr>
      <vt:lpstr>Структура налоговых и неналоговых доходов бюджета ДОНСКОГО СЕЛЬСКОГО ПОСЕЛЕНИЯ Орловского района  в 2020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86</cp:revision>
  <dcterms:created xsi:type="dcterms:W3CDTF">2018-11-09T14:42:42Z</dcterms:created>
  <dcterms:modified xsi:type="dcterms:W3CDTF">2019-12-05T07:29:27Z</dcterms:modified>
</cp:coreProperties>
</file>